
<file path=[Content_Types].xml><?xml version="1.0" encoding="utf-8"?>
<Types xmlns="http://schemas.openxmlformats.org/package/2006/content-types">
  <Default Extension="png" ContentType="image/png"/>
  <Default Extension="wma" ContentType="audio/x-ms-wm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4" r:id="rId2"/>
    <p:sldId id="256" r:id="rId3"/>
    <p:sldId id="257" r:id="rId4"/>
    <p:sldId id="262" r:id="rId5"/>
    <p:sldId id="261" r:id="rId6"/>
    <p:sldId id="258" r:id="rId7"/>
    <p:sldId id="260" r:id="rId8"/>
    <p:sldId id="259" r:id="rId9"/>
    <p:sldId id="263" r:id="rId10"/>
    <p:sldId id="265" r:id="rId11"/>
    <p:sldId id="266" r:id="rId12"/>
    <p:sldId id="267" r:id="rId13"/>
    <p:sldId id="276" r:id="rId14"/>
    <p:sldId id="281" r:id="rId15"/>
    <p:sldId id="277" r:id="rId16"/>
    <p:sldId id="278" r:id="rId17"/>
    <p:sldId id="279" r:id="rId18"/>
    <p:sldId id="282" r:id="rId19"/>
    <p:sldId id="280" r:id="rId20"/>
    <p:sldId id="283" r:id="rId21"/>
  </p:sldIdLst>
  <p:sldSz cx="9144000" cy="6858000" type="screen4x3"/>
  <p:notesSz cx="6858000" cy="9144000"/>
  <p:custShowLst>
    <p:custShow name="Custom Show 1" id="0">
      <p:sldLst>
        <p:sld r:id="rId2"/>
        <p:sld r:id="rId3"/>
        <p:sld r:id="rId4"/>
        <p:sld r:id="rId5"/>
        <p:sld r:id="rId6"/>
        <p:sld r:id="rId7"/>
        <p:sld r:id="rId8"/>
        <p:sld r:id="rId9"/>
        <p:sld r:id="rId10"/>
        <p:sld r:id="rId11"/>
        <p:sld r:id="rId12"/>
      </p:sldLst>
    </p:custShow>
  </p:custShow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5760">
          <p15:clr>
            <a:srgbClr val="A4A3A4"/>
          </p15:clr>
        </p15:guide>
        <p15:guide id="2" orient="horz" pos="218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114" y="72"/>
      </p:cViewPr>
      <p:guideLst>
        <p:guide pos="5760"/>
        <p:guide orient="horz" pos="218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60CD6-8040-4F65-8388-E3F7B6D33E61}" type="datetimeFigureOut">
              <a:rPr lang="en-IN" smtClean="0"/>
              <a:t>08-07-2023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38552-8B2C-4BA6-8D3A-487C65198C74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60CD6-8040-4F65-8388-E3F7B6D33E61}" type="datetimeFigureOut">
              <a:rPr lang="en-IN" smtClean="0"/>
              <a:t>08-07-2023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38552-8B2C-4BA6-8D3A-487C65198C74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60CD6-8040-4F65-8388-E3F7B6D33E61}" type="datetimeFigureOut">
              <a:rPr lang="en-IN" smtClean="0"/>
              <a:t>08-07-2023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38552-8B2C-4BA6-8D3A-487C65198C74}" type="slidenum">
              <a:rPr lang="en-IN" smtClean="0"/>
              <a:t>‹#›</a:t>
            </a:fld>
            <a:endParaRPr lang="en-IN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anose="020B0604020202020204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anose="020B0604020202020204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60CD6-8040-4F65-8388-E3F7B6D33E61}" type="datetimeFigureOut">
              <a:rPr lang="en-IN" smtClean="0"/>
              <a:t>08-07-2023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38552-8B2C-4BA6-8D3A-487C65198C74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60CD6-8040-4F65-8388-E3F7B6D33E61}" type="datetimeFigureOut">
              <a:rPr lang="en-IN" smtClean="0"/>
              <a:t>08-07-2023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38552-8B2C-4BA6-8D3A-487C65198C74}" type="slidenum">
              <a:rPr lang="en-IN" smtClean="0"/>
              <a:t>‹#›</a:t>
            </a:fld>
            <a:endParaRPr lang="en-IN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anose="020B0604020202020204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anose="020B0604020202020204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60CD6-8040-4F65-8388-E3F7B6D33E61}" type="datetimeFigureOut">
              <a:rPr lang="en-IN" smtClean="0"/>
              <a:t>08-07-2023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38552-8B2C-4BA6-8D3A-487C65198C74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60CD6-8040-4F65-8388-E3F7B6D33E61}" type="datetimeFigureOut">
              <a:rPr lang="en-IN" smtClean="0"/>
              <a:t>08-07-2023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38552-8B2C-4BA6-8D3A-487C65198C74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60CD6-8040-4F65-8388-E3F7B6D33E61}" type="datetimeFigureOut">
              <a:rPr lang="en-IN" smtClean="0"/>
              <a:t>08-07-2023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38552-8B2C-4BA6-8D3A-487C65198C74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60CD6-8040-4F65-8388-E3F7B6D33E61}" type="datetimeFigureOut">
              <a:rPr lang="en-IN" smtClean="0"/>
              <a:t>08-07-2023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38552-8B2C-4BA6-8D3A-487C65198C74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60CD6-8040-4F65-8388-E3F7B6D33E61}" type="datetimeFigureOut">
              <a:rPr lang="en-IN" smtClean="0"/>
              <a:t>08-07-2023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38552-8B2C-4BA6-8D3A-487C65198C74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60CD6-8040-4F65-8388-E3F7B6D33E61}" type="datetimeFigureOut">
              <a:rPr lang="en-IN" smtClean="0"/>
              <a:t>08-07-2023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38552-8B2C-4BA6-8D3A-487C65198C74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60CD6-8040-4F65-8388-E3F7B6D33E61}" type="datetimeFigureOut">
              <a:rPr lang="en-IN" smtClean="0"/>
              <a:t>08-07-2023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38552-8B2C-4BA6-8D3A-487C65198C74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60CD6-8040-4F65-8388-E3F7B6D33E61}" type="datetimeFigureOut">
              <a:rPr lang="en-IN" smtClean="0"/>
              <a:t>08-07-2023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38552-8B2C-4BA6-8D3A-487C65198C74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60CD6-8040-4F65-8388-E3F7B6D33E61}" type="datetimeFigureOut">
              <a:rPr lang="en-IN" smtClean="0"/>
              <a:t>08-07-2023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38552-8B2C-4BA6-8D3A-487C65198C74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60CD6-8040-4F65-8388-E3F7B6D33E61}" type="datetimeFigureOut">
              <a:rPr lang="en-IN" smtClean="0"/>
              <a:t>08-07-2023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38552-8B2C-4BA6-8D3A-487C65198C74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60CD6-8040-4F65-8388-E3F7B6D33E61}" type="datetimeFigureOut">
              <a:rPr lang="en-IN" smtClean="0"/>
              <a:t>08-07-2023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38552-8B2C-4BA6-8D3A-487C65198C74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760CD6-8040-4F65-8388-E3F7B6D33E61}" type="datetimeFigureOut">
              <a:rPr lang="en-IN" smtClean="0"/>
              <a:t>08-07-2023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70938552-8B2C-4BA6-8D3A-487C65198C74}" type="slidenum">
              <a:rPr lang="en-IN" smtClean="0"/>
              <a:t>‹#›</a:t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ma"/><Relationship Id="rId1" Type="http://schemas.microsoft.com/office/2007/relationships/media" Target="../media/media2.wma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wma"/><Relationship Id="rId1" Type="http://schemas.microsoft.com/office/2007/relationships/media" Target="../media/media3.wma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wma"/><Relationship Id="rId1" Type="http://schemas.microsoft.com/office/2007/relationships/media" Target="../media/media4.wma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wma"/><Relationship Id="rId1" Type="http://schemas.microsoft.com/office/2007/relationships/media" Target="../media/media5.wma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wma"/><Relationship Id="rId1" Type="http://schemas.microsoft.com/office/2007/relationships/media" Target="../media/media6.wma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wma"/><Relationship Id="rId1" Type="http://schemas.microsoft.com/office/2007/relationships/media" Target="../media/media7.wma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wma"/><Relationship Id="rId1" Type="http://schemas.microsoft.com/office/2007/relationships/media" Target="../media/media8.wma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8070376" cy="2024418"/>
          </a:xfrm>
        </p:spPr>
        <p:txBody>
          <a:bodyPr>
            <a:noAutofit/>
          </a:bodyPr>
          <a:lstStyle/>
          <a:p>
            <a:pPr algn="ctr"/>
            <a:r>
              <a:rPr lang="en-IN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Welcome To </a:t>
            </a:r>
            <a:r>
              <a:rPr lang="en-IN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Sri </a:t>
            </a:r>
            <a:r>
              <a:rPr lang="en-IN" sz="6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Selvi</a:t>
            </a:r>
            <a:r>
              <a:rPr lang="en-IN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N" sz="6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Indane</a:t>
            </a:r>
            <a:r>
              <a:rPr lang="en-IN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Gas Agency</a:t>
            </a:r>
            <a:endParaRPr lang="en-IN" sz="6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01754" y="4767143"/>
            <a:ext cx="6578221" cy="2309221"/>
          </a:xfrm>
        </p:spPr>
        <p:txBody>
          <a:bodyPr>
            <a:normAutofit fontScale="55000" lnSpcReduction="20000"/>
          </a:bodyPr>
          <a:lstStyle/>
          <a:p>
            <a:pPr marL="0" indent="0" algn="ctr">
              <a:buNone/>
            </a:pPr>
            <a:endParaRPr lang="en-IN" sz="6000" b="1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IN" sz="86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 Safety Is Our Priority</a:t>
            </a:r>
          </a:p>
          <a:p>
            <a:pPr marL="0" indent="0">
              <a:buNone/>
            </a:pPr>
            <a:r>
              <a:rPr lang="en-IN" sz="6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N" sz="6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endParaRPr lang="en-IN" sz="60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7842" y="2684308"/>
            <a:ext cx="3809524" cy="38095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964908" cy="2038066"/>
          </a:xfrm>
        </p:spPr>
        <p:txBody>
          <a:bodyPr>
            <a:noAutofit/>
          </a:bodyPr>
          <a:lstStyle/>
          <a:p>
            <a:pPr algn="ctr"/>
            <a:r>
              <a:rPr lang="en-IN" sz="60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Emergency Service Cell</a:t>
            </a:r>
            <a:endParaRPr lang="en-IN" sz="6000" b="1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598" y="2006221"/>
            <a:ext cx="6828431" cy="2265529"/>
          </a:xfrm>
        </p:spPr>
        <p:txBody>
          <a:bodyPr>
            <a:normAutofit fontScale="47500" lnSpcReduction="20000"/>
          </a:bodyPr>
          <a:lstStyle/>
          <a:p>
            <a:pPr marL="0" indent="0" algn="ctr">
              <a:buNone/>
            </a:pPr>
            <a:endParaRPr lang="en-IN" sz="96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IN" sz="2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1906</a:t>
            </a:r>
          </a:p>
          <a:p>
            <a:pPr marL="0" indent="0" algn="ctr">
              <a:buNone/>
            </a:pPr>
            <a:endParaRPr lang="en-IN" sz="9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490" y="4194414"/>
            <a:ext cx="8420669" cy="2629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598" y="887104"/>
            <a:ext cx="8206855" cy="550004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IN" sz="8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Energy Of India</a:t>
            </a:r>
          </a:p>
          <a:p>
            <a:pPr marL="0" indent="0" algn="ctr">
              <a:buNone/>
            </a:pPr>
            <a:endParaRPr lang="en-IN" sz="8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0311" y="4117999"/>
            <a:ext cx="2143125" cy="2143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7697337" cy="6858000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4383" y="3029811"/>
            <a:ext cx="1651379" cy="225941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479" y="436729"/>
            <a:ext cx="7446436" cy="1040556"/>
          </a:xfrm>
        </p:spPr>
        <p:txBody>
          <a:bodyPr>
            <a:normAutofit fontScale="90000"/>
          </a:bodyPr>
          <a:lstStyle/>
          <a:p>
            <a:r>
              <a:rPr lang="en-IN" altLang="en-US" dirty="0"/>
              <a:t>   </a:t>
            </a:r>
            <a:r>
              <a:rPr lang="en-IN" altLang="en-US" sz="7335" b="1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ITC PRODUCTS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6728" y="1828800"/>
            <a:ext cx="8338337" cy="4912360"/>
          </a:xfrm>
        </p:spPr>
        <p:txBody>
          <a:bodyPr>
            <a:normAutofit fontScale="95000"/>
          </a:bodyPr>
          <a:lstStyle/>
          <a:p>
            <a:pPr algn="just">
              <a:buFont typeface="Wingdings" panose="05000000000000000000" charset="0"/>
              <a:buChar char="Ø"/>
            </a:pPr>
            <a:r>
              <a:rPr lang="en-I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AASHIRVAAD ATTA 1KG    </a:t>
            </a:r>
            <a:r>
              <a:rPr lang="en-IN" alt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-77</a:t>
            </a:r>
            <a:endParaRPr lang="en-I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charset="0"/>
              <a:buChar char="Ø"/>
            </a:pPr>
            <a:r>
              <a:rPr lang="en-I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AASHIRVAAD ATTA 2KG   </a:t>
            </a:r>
            <a:r>
              <a:rPr lang="en-IN" alt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-125</a:t>
            </a:r>
            <a:endParaRPr lang="en-I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charset="0"/>
              <a:buChar char="Ø"/>
            </a:pPr>
            <a:r>
              <a:rPr lang="en-I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DARK FANTASY </a:t>
            </a:r>
            <a:r>
              <a:rPr lang="en-IN" alt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BOURBON -10</a:t>
            </a:r>
            <a:endParaRPr lang="en-I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charset="0"/>
              <a:buChar char="Ø"/>
            </a:pPr>
            <a:r>
              <a:rPr lang="en-IN" alt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TARK	</a:t>
            </a:r>
            <a:r>
              <a:rPr lang="en-IN" alt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FANTASY	CHOCOFILL  </a:t>
            </a:r>
            <a:r>
              <a:rPr lang="en-IN" alt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-170</a:t>
            </a:r>
            <a:endParaRPr lang="en-I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charset="0"/>
              <a:buChar char="Ø"/>
            </a:pPr>
            <a:r>
              <a:rPr lang="en-I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DARK FANTASY VANNILLA       </a:t>
            </a:r>
            <a:r>
              <a:rPr lang="en-IN" alt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-10</a:t>
            </a:r>
            <a:endParaRPr lang="en-I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Font typeface="Wingdings" panose="05000000000000000000" charset="0"/>
              <a:buNone/>
            </a:pPr>
            <a:r>
              <a:rPr lang="en-I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</a:t>
            </a:r>
            <a:r>
              <a:rPr lang="en-IN" alt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FILLS</a:t>
            </a:r>
            <a:endParaRPr lang="en-IN" altLang="en-US" sz="3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buFont typeface="Wingdings" panose="05000000000000000000" charset="0"/>
              <a:buChar char="Ø"/>
            </a:pPr>
            <a:r>
              <a:rPr lang="en-I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SUNFEAST GLUCOSE    </a:t>
            </a:r>
            <a:r>
              <a:rPr lang="en-IN" alt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BISCUT </a:t>
            </a:r>
            <a:r>
              <a:rPr lang="en-IN" alt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-03</a:t>
            </a:r>
            <a:endParaRPr lang="en-I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Font typeface="Wingdings" panose="05000000000000000000" charset="0"/>
              <a:buNone/>
            </a:pPr>
            <a:r>
              <a:rPr lang="en-I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</a:t>
            </a:r>
            <a:endParaRPr lang="en-IN" altLang="en-US" sz="6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125" y="172085"/>
            <a:ext cx="7116445" cy="1111250"/>
          </a:xfrm>
        </p:spPr>
        <p:txBody>
          <a:bodyPr>
            <a:normAutofit/>
          </a:bodyPr>
          <a:lstStyle/>
          <a:p>
            <a:r>
              <a:rPr lang="en-IN" altLang="en-US" sz="6000" b="1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ITC PRODUCTS</a:t>
            </a:r>
            <a:endParaRPr lang="en-US" sz="6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2831" y="1283335"/>
            <a:ext cx="8878930" cy="5575300"/>
          </a:xfrm>
        </p:spPr>
        <p:txBody>
          <a:bodyPr>
            <a:normAutofit/>
          </a:bodyPr>
          <a:lstStyle/>
          <a:p>
            <a:pPr algn="just">
              <a:buFont typeface="Wingdings" panose="05000000000000000000" charset="0"/>
              <a:buChar char="Ø"/>
            </a:pPr>
            <a:r>
              <a:rPr lang="en-I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SUNFEAST MARIE </a:t>
            </a:r>
            <a:r>
              <a:rPr lang="en-I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LIGHT </a:t>
            </a:r>
            <a:r>
              <a:rPr lang="en-IN" alt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</a:t>
            </a:r>
            <a:r>
              <a:rPr lang="en-IN" alt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-15</a:t>
            </a:r>
            <a:endParaRPr lang="en-IN" altLang="en-US" sz="3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indent="0" algn="just">
              <a:buFont typeface="Wingdings" panose="05000000000000000000" charset="0"/>
              <a:buNone/>
            </a:pPr>
            <a:r>
              <a:rPr lang="en-I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</a:t>
            </a:r>
            <a:r>
              <a:rPr lang="en-IN" alt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I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VITA </a:t>
            </a:r>
          </a:p>
          <a:p>
            <a:pPr algn="just">
              <a:buFont typeface="Wingdings" panose="05000000000000000000" charset="0"/>
              <a:buChar char="Ø"/>
            </a:pPr>
            <a:r>
              <a:rPr lang="en-I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MOMS MAGIC </a:t>
            </a:r>
            <a:r>
              <a:rPr lang="en-IN" alt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CASHEW            </a:t>
            </a:r>
            <a:r>
              <a:rPr lang="en-IN" alt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- 05</a:t>
            </a:r>
            <a:endParaRPr lang="en-IN" altLang="en-US" sz="3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indent="0" algn="just">
              <a:buFont typeface="Wingdings" panose="05000000000000000000" charset="0"/>
              <a:buNone/>
            </a:pPr>
            <a:r>
              <a:rPr lang="en-I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</a:t>
            </a:r>
            <a:r>
              <a:rPr lang="en-IN" alt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I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SMALL   </a:t>
            </a:r>
            <a:endParaRPr lang="en-I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charset="0"/>
              <a:buChar char="Ø"/>
            </a:pPr>
            <a:r>
              <a:rPr lang="en-I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MOMS MAGIC </a:t>
            </a:r>
            <a:r>
              <a:rPr lang="en-IN" alt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CASHEW            –10</a:t>
            </a:r>
          </a:p>
          <a:p>
            <a:pPr marL="0" indent="0" algn="just">
              <a:buNone/>
            </a:pPr>
            <a:r>
              <a:rPr lang="en-I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IN" alt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ALMONDS </a:t>
            </a:r>
            <a:r>
              <a:rPr lang="en-I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endParaRPr lang="en-I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charset="0"/>
              <a:buChar char="Ø"/>
            </a:pPr>
            <a:r>
              <a:rPr lang="en-I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MOMS MAGIC RICH BUTTER   </a:t>
            </a:r>
            <a:r>
              <a:rPr lang="en-IN" alt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-10</a:t>
            </a:r>
            <a:r>
              <a:rPr lang="en-IN" altLang="en-US" sz="3200" b="1" dirty="0" smtClean="0">
                <a:sym typeface="+mn-ea"/>
              </a:rPr>
              <a:t>    </a:t>
            </a:r>
            <a:endParaRPr lang="en-US" sz="32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955" y="399415"/>
            <a:ext cx="8132445" cy="1127760"/>
          </a:xfrm>
        </p:spPr>
        <p:txBody>
          <a:bodyPr>
            <a:noAutofit/>
          </a:bodyPr>
          <a:lstStyle/>
          <a:p>
            <a:r>
              <a:rPr lang="en-IN" altLang="en-US" sz="7200" b="1">
                <a:solidFill>
                  <a:schemeClr val="accent4"/>
                </a:solidFill>
              </a:rPr>
              <a:t>DABUR PRODUCTS</a:t>
            </a:r>
            <a:r>
              <a:rPr lang="en-IN" altLang="en-US" sz="4400">
                <a:solidFill>
                  <a:schemeClr val="accent4"/>
                </a:solidFill>
              </a:rPr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4975" y="1527175"/>
            <a:ext cx="7972425" cy="4965065"/>
          </a:xfrm>
        </p:spPr>
        <p:txBody>
          <a:bodyPr>
            <a:normAutofit/>
          </a:bodyPr>
          <a:lstStyle/>
          <a:p>
            <a:pPr algn="l">
              <a:buFont typeface="Wingdings" panose="05000000000000000000" charset="0"/>
              <a:buChar char="Ø"/>
            </a:pPr>
            <a:r>
              <a:rPr lang="en-IN" alt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DABUR HONEY </a:t>
            </a:r>
            <a:r>
              <a:rPr lang="en-IN" alt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250G </a:t>
            </a:r>
            <a:r>
              <a:rPr lang="en-IN" alt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IN" alt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-120</a:t>
            </a:r>
            <a:endParaRPr lang="en-IN" alt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Font typeface="Wingdings" panose="05000000000000000000" charset="0"/>
              <a:buChar char="Ø"/>
            </a:pPr>
            <a:r>
              <a:rPr lang="en-IN" alt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DABUR HONEY </a:t>
            </a:r>
            <a:r>
              <a:rPr lang="en-IN" alt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230G </a:t>
            </a:r>
            <a:r>
              <a:rPr lang="en-IN" alt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IN" alt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-180</a:t>
            </a:r>
            <a:endParaRPr lang="en-IN" alt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Font typeface="Wingdings" panose="05000000000000000000" charset="0"/>
              <a:buChar char="Ø"/>
            </a:pPr>
            <a:r>
              <a:rPr lang="en-IN" alt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DABER HONEY </a:t>
            </a:r>
            <a:r>
              <a:rPr lang="en-IN" alt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500G </a:t>
            </a:r>
            <a:r>
              <a:rPr lang="en-IN" alt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IN" alt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-240</a:t>
            </a:r>
          </a:p>
          <a:p>
            <a:pPr marL="0" indent="0" algn="l">
              <a:buNone/>
            </a:pPr>
            <a:endParaRPr lang="en-IN" alt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Font typeface="Wingdings" panose="05000000000000000000" charset="0"/>
              <a:buChar char="Ø"/>
            </a:pPr>
            <a:r>
              <a:rPr lang="en-IN" alt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ODONIL BLOCKS </a:t>
            </a:r>
            <a:r>
              <a:rPr lang="en-IN" alt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IN" alt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IN" alt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-190</a:t>
            </a:r>
            <a:endParaRPr lang="en-IN" alt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Font typeface="Wingdings" panose="05000000000000000000" charset="0"/>
              <a:buChar char="Ø"/>
            </a:pPr>
            <a:r>
              <a:rPr lang="en-IN" alt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ODONIL BLOCKS </a:t>
            </a:r>
            <a:r>
              <a:rPr lang="en-IN" alt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IN" alt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IN" alt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-305</a:t>
            </a:r>
            <a:endParaRPr lang="en-IN" altLang="en-US" sz="4400" b="1" dirty="0"/>
          </a:p>
          <a:p>
            <a:pPr algn="l">
              <a:buFont typeface="Wingdings" panose="05000000000000000000" charset="0"/>
              <a:buChar char="Ø"/>
            </a:pPr>
            <a:endParaRPr lang="en-IN" altLang="en-US" sz="44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1310" y="189865"/>
            <a:ext cx="6923405" cy="1023620"/>
          </a:xfrm>
        </p:spPr>
        <p:txBody>
          <a:bodyPr>
            <a:normAutofit fontScale="90000"/>
          </a:bodyPr>
          <a:lstStyle/>
          <a:p>
            <a:r>
              <a:rPr lang="en-IN" altLang="en-US" sz="6000" b="1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DABUR PRODUCTS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4465" y="1213485"/>
            <a:ext cx="8662670" cy="5400675"/>
          </a:xfrm>
        </p:spPr>
        <p:txBody>
          <a:bodyPr>
            <a:noAutofit/>
          </a:bodyPr>
          <a:lstStyle/>
          <a:p>
            <a:pPr algn="l">
              <a:buFont typeface="Wingdings" panose="05000000000000000000" charset="0"/>
              <a:buChar char="Ø"/>
            </a:pPr>
            <a:r>
              <a:rPr lang="en-IN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ODONIL  GEL CITRUS  	</a:t>
            </a:r>
            <a:r>
              <a:rPr lang="en-IN" alt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-50</a:t>
            </a:r>
            <a:endParaRPr lang="en-IN" altLang="en-US" sz="36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l">
              <a:buFont typeface="Wingdings" panose="05000000000000000000" charset="0"/>
              <a:buChar char="Ø"/>
            </a:pPr>
            <a:r>
              <a:rPr lang="en-IN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BLOOM</a:t>
            </a:r>
            <a:endParaRPr lang="en-IN" alt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Font typeface="Wingdings" panose="05000000000000000000" charset="0"/>
              <a:buChar char="Ø"/>
            </a:pPr>
            <a:r>
              <a:rPr lang="en-IN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ODONIL GEL FLORAL	</a:t>
            </a:r>
            <a:r>
              <a:rPr lang="en-IN" alt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-60</a:t>
            </a:r>
            <a:endParaRPr lang="en-IN" altLang="en-US" sz="36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l">
              <a:buFont typeface="Wingdings" panose="05000000000000000000" charset="0"/>
              <a:buChar char="Ø"/>
            </a:pPr>
            <a:r>
              <a:rPr lang="en-IN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VALLEY</a:t>
            </a:r>
            <a:endParaRPr lang="en-IN" alt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Font typeface="Wingdings" panose="05000000000000000000" charset="0"/>
              <a:buChar char="Ø"/>
            </a:pPr>
            <a:r>
              <a:rPr lang="en-IN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ODONIL GEL WILD 		</a:t>
            </a:r>
            <a:r>
              <a:rPr lang="en-IN" alt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-60</a:t>
            </a:r>
            <a:endParaRPr lang="en-IN" altLang="en-US" sz="36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l">
              <a:buFont typeface="Wingdings" panose="05000000000000000000" charset="0"/>
              <a:buChar char="Ø"/>
            </a:pPr>
            <a:r>
              <a:rPr lang="en-IN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FOREST</a:t>
            </a:r>
            <a:endParaRPr lang="en-IN" alt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Font typeface="Wingdings" panose="05000000000000000000" charset="0"/>
              <a:buChar char="Ø"/>
            </a:pPr>
            <a:r>
              <a:rPr lang="en-IN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ODONIL ZIPPER             </a:t>
            </a:r>
            <a:r>
              <a:rPr lang="en-IN" alt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en-IN" alt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55</a:t>
            </a:r>
            <a:endParaRPr lang="en-IN" altLang="en-US" sz="4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l">
              <a:buFont typeface="Wingdings" panose="05000000000000000000" charset="0"/>
              <a:buChar char="Ø"/>
            </a:pPr>
            <a:r>
              <a:rPr lang="en-IN" altLang="en-US" sz="4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LAVENDER</a:t>
            </a:r>
            <a:endParaRPr lang="en-IN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charset="0"/>
              <a:buChar char="Ø"/>
            </a:pPr>
            <a:endParaRPr lang="en-IN" alt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481" y="259307"/>
            <a:ext cx="7592220" cy="1150080"/>
          </a:xfrm>
        </p:spPr>
        <p:txBody>
          <a:bodyPr>
            <a:normAutofit fontScale="90000"/>
          </a:bodyPr>
          <a:lstStyle/>
          <a:p>
            <a:r>
              <a:rPr lang="en-IN" altLang="en-US" sz="6000" b="1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DABUR PROUDUCTS</a:t>
            </a:r>
            <a:endParaRPr lang="en-IN" altLang="en-US" sz="6000" b="1" dirty="0">
              <a:solidFill>
                <a:schemeClr val="accent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355" y="1842448"/>
            <a:ext cx="8672830" cy="4880297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IN" alt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VATIKA </a:t>
            </a:r>
            <a:r>
              <a:rPr lang="en-I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ENRICHED COCONUT  </a:t>
            </a:r>
            <a:r>
              <a:rPr lang="en-IN" alt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-175</a:t>
            </a:r>
            <a:endParaRPr lang="en-IN" altLang="en-US" sz="3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indent="0">
              <a:buFont typeface="Wingdings" panose="05000000000000000000" charset="0"/>
              <a:buNone/>
            </a:pPr>
            <a:r>
              <a:rPr lang="en-I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300ML </a:t>
            </a:r>
            <a:endParaRPr lang="en-IN" altLang="en-US" sz="3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indent="0">
              <a:buFont typeface="Wingdings" panose="05000000000000000000" charset="0"/>
              <a:buNone/>
            </a:pPr>
            <a:endParaRPr lang="en-I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charset="0"/>
              <a:buChar char="Ø"/>
            </a:pPr>
            <a:r>
              <a:rPr lang="en-I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DABUR AMLA HAIR OIL               </a:t>
            </a:r>
            <a:r>
              <a:rPr lang="en-IN" alt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-145</a:t>
            </a:r>
            <a:endParaRPr lang="en-IN" altLang="en-US" sz="3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indent="0">
              <a:buFont typeface="Wingdings" panose="05000000000000000000" charset="0"/>
              <a:buNone/>
            </a:pPr>
            <a:r>
              <a:rPr lang="en-I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275ML </a:t>
            </a:r>
            <a:endParaRPr lang="en-IN" altLang="en-US" sz="3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indent="0">
              <a:buFont typeface="Wingdings" panose="05000000000000000000" charset="0"/>
              <a:buNone/>
            </a:pPr>
            <a:endParaRPr lang="en-I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charset="0"/>
              <a:buChar char="Ø"/>
            </a:pPr>
            <a:r>
              <a:rPr lang="en-I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DABER AMLA  HAIR                      </a:t>
            </a:r>
            <a:r>
              <a:rPr lang="en-IN" alt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-95</a:t>
            </a:r>
            <a:endParaRPr lang="en-IN" altLang="en-US" sz="3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indent="0">
              <a:buFont typeface="Wingdings" panose="05000000000000000000" charset="0"/>
              <a:buNone/>
            </a:pPr>
            <a:r>
              <a:rPr lang="en-I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OIL 180ML </a:t>
            </a:r>
            <a:endParaRPr lang="en-I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charset="0"/>
              <a:buChar char="Ø"/>
            </a:pPr>
            <a:endParaRPr lang="en-I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6710" y="545910"/>
            <a:ext cx="6609715" cy="1384490"/>
          </a:xfrm>
        </p:spPr>
        <p:txBody>
          <a:bodyPr>
            <a:normAutofit/>
          </a:bodyPr>
          <a:lstStyle/>
          <a:p>
            <a:r>
              <a:rPr lang="en-IN" altLang="en-US" sz="4800" b="1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DABUR PROUDUCTS</a:t>
            </a:r>
            <a:endParaRPr 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710" y="1665027"/>
            <a:ext cx="8411210" cy="5005648"/>
          </a:xfrm>
        </p:spPr>
        <p:txBody>
          <a:bodyPr>
            <a:normAutofit/>
          </a:bodyPr>
          <a:lstStyle/>
          <a:p>
            <a:pPr>
              <a:buFont typeface="Wingdings" panose="05000000000000000000" charset="0"/>
              <a:buChar char="Ø"/>
            </a:pPr>
            <a:r>
              <a:rPr lang="en-IN" alt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VATIKA </a:t>
            </a:r>
            <a:r>
              <a:rPr lang="en-I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NEELIBHRINGADI      </a:t>
            </a:r>
            <a:r>
              <a:rPr lang="en-IN" alt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-399</a:t>
            </a:r>
            <a:endParaRPr lang="en-IN" altLang="en-US" sz="3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indent="0">
              <a:buFont typeface="Wingdings" panose="05000000000000000000" charset="0"/>
              <a:buNone/>
            </a:pPr>
            <a:r>
              <a:rPr lang="en-I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HAIR OIL </a:t>
            </a:r>
            <a:r>
              <a:rPr lang="en-IN" alt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100ML</a:t>
            </a:r>
          </a:p>
          <a:p>
            <a:pPr marL="0" indent="0">
              <a:buFont typeface="Wingdings" panose="05000000000000000000" charset="0"/>
              <a:buNone/>
            </a:pPr>
            <a:endParaRPr lang="en-IN" altLang="en-US" sz="3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indent="0">
              <a:buFont typeface="Wingdings" panose="05000000000000000000" charset="0"/>
              <a:buNone/>
            </a:pPr>
            <a:r>
              <a:rPr lang="en-I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DABER AMLA  HAIR                      </a:t>
            </a:r>
            <a:r>
              <a:rPr lang="en-IN" alt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-30</a:t>
            </a:r>
            <a:endParaRPr lang="en-I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Wingdings" panose="05000000000000000000" charset="0"/>
              <a:buNone/>
            </a:pPr>
            <a:r>
              <a:rPr lang="en-I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OIL </a:t>
            </a:r>
            <a:r>
              <a:rPr lang="en-IN" alt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100ML </a:t>
            </a:r>
            <a:endParaRPr lang="en-IN" altLang="en-US" sz="3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indent="0">
              <a:buFont typeface="Wingdings" panose="05000000000000000000" charset="0"/>
              <a:buNone/>
            </a:pPr>
            <a:endParaRPr lang="en-I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charset="0"/>
              <a:buChar char="Ø"/>
            </a:pPr>
            <a:r>
              <a:rPr lang="en-I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DABUR RED PASTE 150G          </a:t>
            </a:r>
            <a:r>
              <a:rPr lang="en-IN" alt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-112</a:t>
            </a:r>
            <a:endParaRPr lang="en-IN" altLang="en-US" sz="3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indent="0">
              <a:buFont typeface="Wingdings" panose="05000000000000000000" charset="0"/>
              <a:buNone/>
            </a:pPr>
            <a:r>
              <a:rPr lang="en-I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SUPER PACK         </a:t>
            </a:r>
            <a:endParaRPr lang="en-I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4790" y="0"/>
            <a:ext cx="7325360" cy="1320800"/>
          </a:xfrm>
        </p:spPr>
        <p:txBody>
          <a:bodyPr/>
          <a:lstStyle/>
          <a:p>
            <a:r>
              <a:rPr lang="en-IN" altLang="en-US" sz="6000" b="1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SERVO PRODUCTS</a:t>
            </a:r>
            <a:endParaRPr lang="en-US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4790" y="1471295"/>
            <a:ext cx="8445500" cy="5034280"/>
          </a:xfrm>
        </p:spPr>
        <p:txBody>
          <a:bodyPr>
            <a:normAutofit/>
          </a:bodyPr>
          <a:lstStyle/>
          <a:p>
            <a:pPr>
              <a:buFont typeface="Wingdings" panose="05000000000000000000" charset="0"/>
              <a:buChar char="Ø"/>
            </a:pPr>
            <a:r>
              <a:rPr lang="en-I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SERVO 4T-20XI L HDPE PROMO   </a:t>
            </a:r>
            <a:r>
              <a:rPr lang="en-IN" alt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-365</a:t>
            </a:r>
          </a:p>
          <a:p>
            <a:pPr>
              <a:buFont typeface="Wingdings" panose="05000000000000000000" charset="0"/>
              <a:buChar char="Ø"/>
            </a:pPr>
            <a:endParaRPr lang="en-I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charset="0"/>
              <a:buChar char="Ø"/>
            </a:pPr>
            <a:r>
              <a:rPr lang="en-I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SERVO 4T GREEN-20X 0.9LO   </a:t>
            </a:r>
            <a:r>
              <a:rPr lang="en-IN" alt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-343</a:t>
            </a:r>
            <a:endParaRPr lang="en-IN" altLang="en-US" sz="3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buFont typeface="Wingdings" panose="05000000000000000000" charset="0"/>
              <a:buChar char="Ø"/>
            </a:pPr>
            <a:r>
              <a:rPr lang="en-I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LUBE </a:t>
            </a:r>
          </a:p>
          <a:p>
            <a:pPr>
              <a:buFont typeface="Wingdings" panose="05000000000000000000" charset="0"/>
              <a:buChar char="Ø"/>
            </a:pPr>
            <a:r>
              <a:rPr lang="en-I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SERVO HONDA JOSH-20X 1L   -  </a:t>
            </a:r>
            <a:r>
              <a:rPr lang="en-IN" alt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380</a:t>
            </a:r>
          </a:p>
          <a:p>
            <a:pPr>
              <a:buFont typeface="Wingdings" panose="05000000000000000000" charset="0"/>
              <a:buChar char="Ø"/>
            </a:pPr>
            <a:endParaRPr lang="en-I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charset="0"/>
              <a:buChar char="Ø"/>
            </a:pPr>
            <a:r>
              <a:rPr lang="en-I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SERVO SCOOTOMATIC 4ST    </a:t>
            </a:r>
            <a:r>
              <a:rPr lang="en-IN" alt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-325                                              </a:t>
            </a:r>
            <a:r>
              <a:rPr lang="en-I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10W-30-20X 0.8L  </a:t>
            </a:r>
            <a:endParaRPr lang="en-I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charset="0"/>
              <a:buChar char="Ø"/>
            </a:pPr>
            <a:endParaRPr lang="en-US" sz="3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997122"/>
          </a:xfrm>
        </p:spPr>
        <p:txBody>
          <a:bodyPr>
            <a:normAutofit/>
          </a:bodyPr>
          <a:lstStyle/>
          <a:p>
            <a:pPr algn="ctr"/>
            <a:r>
              <a:rPr lang="en-IN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14.2 KG Domestic Cylinder</a:t>
            </a:r>
            <a:endParaRPr lang="en-IN" sz="6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09599" y="3002506"/>
            <a:ext cx="6347714" cy="3639593"/>
          </a:xfrm>
        </p:spPr>
        <p:txBody>
          <a:bodyPr>
            <a:normAutofit fontScale="62500" lnSpcReduction="20000"/>
          </a:bodyPr>
          <a:lstStyle/>
          <a:p>
            <a:r>
              <a:rPr lang="en-IN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14.2Refill - </a:t>
            </a:r>
            <a:r>
              <a:rPr lang="en-IN" sz="7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Rs</a:t>
            </a:r>
            <a:r>
              <a:rPr lang="en-IN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1118.50,</a:t>
            </a:r>
          </a:p>
          <a:p>
            <a:r>
              <a:rPr lang="en-IN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Deposit - </a:t>
            </a:r>
            <a:r>
              <a:rPr lang="en-IN" sz="7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Rs</a:t>
            </a:r>
            <a:r>
              <a:rPr lang="en-IN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2200,</a:t>
            </a:r>
          </a:p>
          <a:p>
            <a:r>
              <a:rPr lang="en-IN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Regulator – </a:t>
            </a:r>
            <a:r>
              <a:rPr lang="en-IN" sz="7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Rs</a:t>
            </a:r>
            <a:r>
              <a:rPr lang="en-IN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250,</a:t>
            </a:r>
          </a:p>
          <a:p>
            <a:r>
              <a:rPr lang="en-IN" sz="6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Suraksha Tube</a:t>
            </a:r>
            <a:r>
              <a:rPr lang="en-IN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IN" sz="7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Rs</a:t>
            </a:r>
            <a:r>
              <a:rPr lang="en-IN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190.</a:t>
            </a:r>
          </a:p>
          <a:p>
            <a:pPr algn="ctr"/>
            <a:endParaRPr lang="en-IN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630"/>
    </mc:Choice>
    <mc:Fallback xmlns="">
      <p:transition spd="slow" advTm="1263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364" y="365125"/>
            <a:ext cx="7192721" cy="940435"/>
          </a:xfrm>
        </p:spPr>
        <p:txBody>
          <a:bodyPr>
            <a:normAutofit fontScale="90000"/>
          </a:bodyPr>
          <a:lstStyle/>
          <a:p>
            <a:r>
              <a:rPr lang="en-IN" altLang="en-US" sz="6000" b="1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SERVO PRODUCTS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8364" y="1624084"/>
            <a:ext cx="8189036" cy="4993886"/>
          </a:xfrm>
        </p:spPr>
        <p:txBody>
          <a:bodyPr/>
          <a:lstStyle/>
          <a:p>
            <a:pPr>
              <a:buFont typeface="Wingdings" panose="05000000000000000000" charset="0"/>
              <a:buChar char="Ø"/>
            </a:pPr>
            <a:r>
              <a:rPr lang="en-IN" alt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ECSTAR PETROL					-215</a:t>
            </a:r>
          </a:p>
          <a:p>
            <a:pPr>
              <a:buFont typeface="Wingdings" panose="05000000000000000000" charset="0"/>
              <a:buChar char="Ø"/>
            </a:pPr>
            <a:endParaRPr lang="en-I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charset="0"/>
              <a:buChar char="Ø"/>
            </a:pPr>
            <a:r>
              <a:rPr lang="en-I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ECSTAR DIESEL </a:t>
            </a:r>
            <a:r>
              <a:rPr lang="en-IN" alt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5W-30-3.5L</a:t>
            </a:r>
            <a:r>
              <a:rPr lang="en-I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IN" alt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IN" alt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-294</a:t>
            </a:r>
          </a:p>
          <a:p>
            <a:pPr>
              <a:buFont typeface="Wingdings" panose="05000000000000000000" charset="0"/>
              <a:buChar char="Ø"/>
            </a:pPr>
            <a:endParaRPr lang="en-I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charset="0"/>
              <a:buChar char="Ø"/>
            </a:pPr>
            <a:r>
              <a:rPr lang="en-I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SERVO PRIDE XL PLUS            </a:t>
            </a:r>
            <a:r>
              <a:rPr lang="en-IN" alt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-370</a:t>
            </a:r>
            <a:endParaRPr lang="en-IN" altLang="en-US" sz="3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indent="0">
              <a:buFont typeface="Wingdings" panose="05000000000000000000" charset="0"/>
              <a:buNone/>
            </a:pPr>
            <a:r>
              <a:rPr lang="en-I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15W40-4+3L </a:t>
            </a:r>
            <a:endParaRPr lang="en-IN" altLang="en-US" sz="3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indent="0">
              <a:buFont typeface="Wingdings" panose="05000000000000000000" charset="0"/>
              <a:buNone/>
            </a:pPr>
            <a:endParaRPr lang="en-IN" altLang="en-US" sz="3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IN" alt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TRU4 </a:t>
            </a:r>
            <a:r>
              <a:rPr lang="en-I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KRAAFT-10X 1L            -345</a:t>
            </a:r>
          </a:p>
          <a:p>
            <a:pPr marL="0" indent="0">
              <a:buFont typeface="Wingdings" panose="05000000000000000000" charset="0"/>
              <a:buNone/>
            </a:pPr>
            <a:endParaRPr lang="en-IN" altLang="en-US" sz="3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indent="0">
              <a:buNone/>
            </a:pP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599"/>
            <a:ext cx="6951261" cy="1969828"/>
          </a:xfrm>
        </p:spPr>
        <p:txBody>
          <a:bodyPr>
            <a:noAutofit/>
          </a:bodyPr>
          <a:lstStyle/>
          <a:p>
            <a:pPr algn="ctr"/>
            <a:r>
              <a:rPr lang="en-IN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KG Commercial Cylinder</a:t>
            </a:r>
            <a:endParaRPr lang="en-IN" sz="6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598" y="2838734"/>
            <a:ext cx="6842079" cy="3803366"/>
          </a:xfrm>
        </p:spPr>
        <p:txBody>
          <a:bodyPr>
            <a:normAutofit/>
          </a:bodyPr>
          <a:lstStyle/>
          <a:p>
            <a:pPr algn="just"/>
            <a:r>
              <a:rPr lang="en-IN" sz="4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KG Refill  - </a:t>
            </a:r>
            <a:r>
              <a:rPr lang="en-IN" sz="4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Rs</a:t>
            </a:r>
            <a:r>
              <a:rPr lang="en-IN" sz="4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1945,</a:t>
            </a:r>
          </a:p>
          <a:p>
            <a:pPr algn="just"/>
            <a:r>
              <a:rPr lang="en-IN" sz="4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19KG Deposit - </a:t>
            </a:r>
            <a:r>
              <a:rPr lang="en-IN" sz="4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Rs</a:t>
            </a:r>
            <a:r>
              <a:rPr lang="en-IN" sz="4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2400,</a:t>
            </a:r>
          </a:p>
          <a:p>
            <a:pPr algn="just"/>
            <a:r>
              <a:rPr lang="en-IN" sz="4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Regulator  – </a:t>
            </a:r>
            <a:r>
              <a:rPr lang="en-IN" sz="4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Rs</a:t>
            </a:r>
            <a:r>
              <a:rPr lang="en-IN" sz="4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250,</a:t>
            </a:r>
          </a:p>
          <a:p>
            <a:pPr algn="just"/>
            <a:r>
              <a:rPr lang="en-IN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Suraksha Tube</a:t>
            </a:r>
            <a:r>
              <a:rPr lang="en-I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– </a:t>
            </a:r>
            <a:r>
              <a:rPr lang="en-IN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Rs</a:t>
            </a:r>
            <a:r>
              <a:rPr lang="en-I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190.</a:t>
            </a:r>
          </a:p>
          <a:p>
            <a:pPr algn="ctr"/>
            <a:endParaRPr lang="en-IN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IN" dirty="0"/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530"/>
    </mc:Choice>
    <mc:Fallback xmlns="">
      <p:transition spd="slow" advTm="1053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855726" cy="2365612"/>
          </a:xfrm>
        </p:spPr>
        <p:txBody>
          <a:bodyPr>
            <a:noAutofit/>
          </a:bodyPr>
          <a:lstStyle/>
          <a:p>
            <a:pPr algn="ctr"/>
            <a:r>
              <a:rPr lang="en-IN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KG </a:t>
            </a:r>
            <a:r>
              <a:rPr lang="en-IN" sz="6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Xtra</a:t>
            </a:r>
            <a:r>
              <a:rPr lang="en-IN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N" sz="6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Tej</a:t>
            </a:r>
            <a:r>
              <a:rPr lang="en-IN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Commercial</a:t>
            </a:r>
            <a:endParaRPr lang="en-IN" sz="6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598" y="2524836"/>
            <a:ext cx="7606353" cy="3971498"/>
          </a:xfrm>
        </p:spPr>
        <p:txBody>
          <a:bodyPr>
            <a:normAutofit/>
          </a:bodyPr>
          <a:lstStyle/>
          <a:p>
            <a:r>
              <a:rPr lang="en-IN" sz="4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KG Refill  - </a:t>
            </a:r>
            <a:r>
              <a:rPr lang="en-IN" sz="4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Rs</a:t>
            </a:r>
            <a:r>
              <a:rPr lang="en-IN" sz="4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1967.5,</a:t>
            </a:r>
          </a:p>
          <a:p>
            <a:r>
              <a:rPr lang="en-IN" sz="4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KG Deposit - </a:t>
            </a:r>
            <a:r>
              <a:rPr lang="en-IN" sz="4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Rs</a:t>
            </a:r>
            <a:r>
              <a:rPr lang="en-IN" sz="4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2400,</a:t>
            </a:r>
          </a:p>
          <a:p>
            <a:r>
              <a:rPr lang="en-IN" sz="4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Regulator – </a:t>
            </a:r>
            <a:r>
              <a:rPr lang="en-IN" sz="4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Rs</a:t>
            </a:r>
            <a:r>
              <a:rPr lang="en-IN" sz="4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250,</a:t>
            </a:r>
          </a:p>
          <a:p>
            <a:r>
              <a:rPr lang="en-IN" sz="4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Suraksha Tube – </a:t>
            </a:r>
            <a:r>
              <a:rPr lang="en-IN" sz="4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Rs</a:t>
            </a:r>
            <a:r>
              <a:rPr lang="en-IN" sz="4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190.</a:t>
            </a:r>
          </a:p>
          <a:p>
            <a:pPr algn="ctr"/>
            <a:endParaRPr lang="en-IN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IN" dirty="0"/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549"/>
    </mc:Choice>
    <mc:Fallback xmlns="">
      <p:transition spd="slow" advTm="1054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599"/>
            <a:ext cx="7565410" cy="1751463"/>
          </a:xfrm>
        </p:spPr>
        <p:txBody>
          <a:bodyPr>
            <a:noAutofit/>
          </a:bodyPr>
          <a:lstStyle/>
          <a:p>
            <a:pPr algn="ctr"/>
            <a:r>
              <a:rPr lang="en-IN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KG </a:t>
            </a:r>
            <a:r>
              <a:rPr lang="en-IN" sz="6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Nano</a:t>
            </a:r>
            <a:r>
              <a:rPr lang="en-IN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Cut Commercial Cylinder</a:t>
            </a:r>
            <a:endParaRPr lang="en-IN" sz="6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599" y="2570023"/>
            <a:ext cx="7565410" cy="4481510"/>
          </a:xfrm>
        </p:spPr>
        <p:txBody>
          <a:bodyPr>
            <a:normAutofit/>
          </a:bodyPr>
          <a:lstStyle/>
          <a:p>
            <a:r>
              <a:rPr lang="en-IN" sz="4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KG Refill - </a:t>
            </a:r>
            <a:r>
              <a:rPr lang="en-IN" sz="4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Rs</a:t>
            </a:r>
            <a:r>
              <a:rPr lang="en-IN" sz="4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2197.50,</a:t>
            </a:r>
          </a:p>
          <a:p>
            <a:r>
              <a:rPr lang="en-IN" sz="4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KG Deposit – Rs.2400,</a:t>
            </a:r>
          </a:p>
          <a:p>
            <a:r>
              <a:rPr lang="en-IN" sz="4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Regulator – </a:t>
            </a:r>
            <a:r>
              <a:rPr lang="en-IN" sz="4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Rs</a:t>
            </a:r>
            <a:r>
              <a:rPr lang="en-IN" sz="4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250,</a:t>
            </a:r>
          </a:p>
          <a:p>
            <a:r>
              <a:rPr lang="en-IN" sz="4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Suraksha Tube – </a:t>
            </a:r>
            <a:r>
              <a:rPr lang="en-IN" sz="4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Rs</a:t>
            </a:r>
            <a:r>
              <a:rPr lang="en-IN" sz="4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190.</a:t>
            </a:r>
          </a:p>
          <a:p>
            <a:pPr algn="ctr"/>
            <a:endParaRPr lang="en-IN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IN" dirty="0"/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331"/>
    </mc:Choice>
    <mc:Fallback xmlns="">
      <p:transition spd="slow" advTm="1233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778758"/>
          </a:xfrm>
        </p:spPr>
        <p:txBody>
          <a:bodyPr>
            <a:noAutofit/>
          </a:bodyPr>
          <a:lstStyle/>
          <a:p>
            <a:pPr algn="ctr"/>
            <a:r>
              <a:rPr lang="en-IN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KG Composite Cylinder</a:t>
            </a:r>
            <a:endParaRPr lang="en-IN" sz="60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598" y="2524836"/>
            <a:ext cx="7046795" cy="3971498"/>
          </a:xfrm>
        </p:spPr>
        <p:txBody>
          <a:bodyPr>
            <a:normAutofit/>
          </a:bodyPr>
          <a:lstStyle/>
          <a:p>
            <a:r>
              <a:rPr lang="en-IN" sz="4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10KG Refill - </a:t>
            </a:r>
            <a:r>
              <a:rPr lang="en-IN" sz="4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Rs</a:t>
            </a:r>
            <a:r>
              <a:rPr lang="en-IN" sz="4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796.50,</a:t>
            </a:r>
          </a:p>
          <a:p>
            <a:r>
              <a:rPr lang="en-IN" sz="4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10KG Deposit - Rs.3500,</a:t>
            </a:r>
          </a:p>
          <a:p>
            <a:r>
              <a:rPr lang="en-IN" sz="4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Regulator – </a:t>
            </a:r>
            <a:r>
              <a:rPr lang="en-IN" sz="4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Rs</a:t>
            </a:r>
            <a:r>
              <a:rPr lang="en-IN" sz="4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250,</a:t>
            </a:r>
          </a:p>
          <a:p>
            <a:r>
              <a:rPr lang="en-IN" sz="4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Suraksha Tube – </a:t>
            </a:r>
            <a:r>
              <a:rPr lang="en-IN" sz="4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Rs</a:t>
            </a:r>
            <a:r>
              <a:rPr lang="en-IN" sz="4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190.</a:t>
            </a:r>
          </a:p>
          <a:p>
            <a:pPr algn="ctr"/>
            <a:endParaRPr lang="en-IN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IN" dirty="0" smtClean="0"/>
          </a:p>
          <a:p>
            <a:endParaRPr lang="en-IN" dirty="0"/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115"/>
    </mc:Choice>
    <mc:Fallback xmlns="">
      <p:transition spd="slow" advTm="1411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599"/>
            <a:ext cx="6347713" cy="1860645"/>
          </a:xfrm>
        </p:spPr>
        <p:txBody>
          <a:bodyPr>
            <a:noAutofit/>
          </a:bodyPr>
          <a:lstStyle/>
          <a:p>
            <a:pPr algn="ctr"/>
            <a:r>
              <a:rPr lang="en-IN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KG Domestic Cylinder</a:t>
            </a:r>
            <a:endParaRPr lang="en-IN" sz="6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599" y="2620370"/>
            <a:ext cx="6896670" cy="4021730"/>
          </a:xfrm>
        </p:spPr>
        <p:txBody>
          <a:bodyPr/>
          <a:lstStyle/>
          <a:p>
            <a:r>
              <a:rPr lang="en-IN" sz="4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5KG Refill - </a:t>
            </a:r>
            <a:r>
              <a:rPr lang="en-IN" sz="4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Rs</a:t>
            </a:r>
            <a:r>
              <a:rPr lang="en-IN" sz="4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410.50,</a:t>
            </a:r>
          </a:p>
          <a:p>
            <a:r>
              <a:rPr lang="en-IN" sz="4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5KG Deposit - Rs.1150,</a:t>
            </a:r>
          </a:p>
          <a:p>
            <a:r>
              <a:rPr lang="en-IN" sz="4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Regulator – </a:t>
            </a:r>
            <a:r>
              <a:rPr lang="en-IN" sz="4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Rs</a:t>
            </a:r>
            <a:r>
              <a:rPr lang="en-IN" sz="4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250,</a:t>
            </a:r>
          </a:p>
          <a:p>
            <a:r>
              <a:rPr lang="en-IN" sz="4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Suraksha Tube – </a:t>
            </a:r>
            <a:r>
              <a:rPr lang="en-IN" sz="4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Rs</a:t>
            </a:r>
            <a:r>
              <a:rPr lang="en-IN" sz="4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190.</a:t>
            </a:r>
          </a:p>
          <a:p>
            <a:pPr algn="ctr"/>
            <a:endParaRPr lang="en-IN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IN" dirty="0"/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536"/>
    </mc:Choice>
    <mc:Fallback xmlns="">
      <p:transition spd="slow" advTm="1053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7306102" cy="1320800"/>
          </a:xfrm>
        </p:spPr>
        <p:txBody>
          <a:bodyPr>
            <a:noAutofit/>
          </a:bodyPr>
          <a:lstStyle/>
          <a:p>
            <a:pPr algn="ctr"/>
            <a:r>
              <a:rPr lang="en-IN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KG FTL Cylinder</a:t>
            </a:r>
            <a:endParaRPr lang="en-IN" sz="60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IN" sz="4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5KG Refill - Rs.514.00</a:t>
            </a:r>
          </a:p>
          <a:p>
            <a:r>
              <a:rPr lang="en-IN" sz="4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5KG New Connection - Rs.1458.00,</a:t>
            </a:r>
          </a:p>
          <a:p>
            <a:r>
              <a:rPr lang="en-IN" sz="4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Regulator – </a:t>
            </a:r>
            <a:r>
              <a:rPr lang="en-IN" sz="4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Rs</a:t>
            </a:r>
            <a:r>
              <a:rPr lang="en-IN" sz="4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250,</a:t>
            </a:r>
          </a:p>
          <a:p>
            <a:r>
              <a:rPr lang="en-IN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Suraksha Tube </a:t>
            </a:r>
            <a:r>
              <a:rPr lang="en-IN" sz="4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IN" sz="4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Rs</a:t>
            </a:r>
            <a:r>
              <a:rPr lang="en-IN" sz="4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190.</a:t>
            </a:r>
          </a:p>
          <a:p>
            <a:pPr algn="ctr"/>
            <a:endParaRPr lang="en-IN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IN" b="1" dirty="0" smtClean="0"/>
          </a:p>
          <a:p>
            <a:pPr algn="ctr"/>
            <a:endParaRPr lang="en-IN" dirty="0"/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313"/>
    </mc:Choice>
    <mc:Fallback xmlns="">
      <p:transition spd="slow" advTm="1231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828431" cy="1320800"/>
          </a:xfrm>
        </p:spPr>
        <p:txBody>
          <a:bodyPr>
            <a:noAutofit/>
          </a:bodyPr>
          <a:lstStyle/>
          <a:p>
            <a:pPr algn="ctr"/>
            <a:r>
              <a:rPr lang="en-IN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2KG FTL Cylinder</a:t>
            </a:r>
            <a:endParaRPr lang="en-IN" sz="60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IN" sz="4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2KG Refill - </a:t>
            </a:r>
            <a:r>
              <a:rPr lang="en-IN" sz="4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Rs</a:t>
            </a:r>
            <a:r>
              <a:rPr lang="en-IN" sz="4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242.00,</a:t>
            </a:r>
          </a:p>
          <a:p>
            <a:r>
              <a:rPr lang="en-IN" sz="4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IN" sz="4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KG New Connection - </a:t>
            </a:r>
            <a:r>
              <a:rPr lang="en-IN" sz="4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Rs</a:t>
            </a:r>
            <a:r>
              <a:rPr lang="en-IN" sz="4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950.00,</a:t>
            </a:r>
          </a:p>
          <a:p>
            <a:r>
              <a:rPr lang="en-IN" sz="4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Regulator – </a:t>
            </a:r>
            <a:r>
              <a:rPr lang="en-IN" sz="4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Rs</a:t>
            </a:r>
            <a:r>
              <a:rPr lang="en-IN" sz="4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250,</a:t>
            </a:r>
          </a:p>
          <a:p>
            <a:r>
              <a:rPr lang="en-IN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Suraksha </a:t>
            </a:r>
            <a:r>
              <a:rPr lang="en-IN" sz="4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Tube – </a:t>
            </a:r>
            <a:r>
              <a:rPr lang="en-IN" sz="4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Rs</a:t>
            </a:r>
            <a:r>
              <a:rPr lang="en-IN" sz="4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190.</a:t>
            </a:r>
          </a:p>
          <a:p>
            <a:pPr algn="ctr"/>
            <a:endParaRPr lang="en-IN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IN" dirty="0"/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182"/>
    </mc:Choice>
    <mc:Fallback xmlns="">
      <p:transition spd="slow" advTm="1618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346</Words>
  <Application>Microsoft Office PowerPoint</Application>
  <PresentationFormat>On-screen Show (4:3)</PresentationFormat>
  <Paragraphs>118</Paragraphs>
  <Slides>20</Slides>
  <Notes>0</Notes>
  <HiddenSlides>0</HiddenSlides>
  <MMClips>8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  <vt:variant>
        <vt:lpstr>Custom Shows</vt:lpstr>
      </vt:variant>
      <vt:variant>
        <vt:i4>1</vt:i4>
      </vt:variant>
    </vt:vector>
  </HeadingPairs>
  <TitlesOfParts>
    <vt:vector size="27" baseType="lpstr">
      <vt:lpstr>Arial</vt:lpstr>
      <vt:lpstr>Times New Roman</vt:lpstr>
      <vt:lpstr>Trebuchet MS</vt:lpstr>
      <vt:lpstr>Wingdings</vt:lpstr>
      <vt:lpstr>Wingdings 3</vt:lpstr>
      <vt:lpstr>Facet</vt:lpstr>
      <vt:lpstr>Welcome To Sri Selvi Indane Gas Agency</vt:lpstr>
      <vt:lpstr>14.2 KG Domestic Cylinder</vt:lpstr>
      <vt:lpstr>19 KG Commercial Cylinder</vt:lpstr>
      <vt:lpstr>19 KG Xtra Tej Commercial</vt:lpstr>
      <vt:lpstr>19 KG Nano Cut Commercial Cylinder</vt:lpstr>
      <vt:lpstr>10 KG Composite Cylinder</vt:lpstr>
      <vt:lpstr>5 KG Domestic Cylinder</vt:lpstr>
      <vt:lpstr>5 KG FTL Cylinder</vt:lpstr>
      <vt:lpstr>2KG FTL Cylinder</vt:lpstr>
      <vt:lpstr>Emergency Service Cell</vt:lpstr>
      <vt:lpstr>PowerPoint Presentation</vt:lpstr>
      <vt:lpstr>PowerPoint Presentation</vt:lpstr>
      <vt:lpstr>   ITC PRODUCTS</vt:lpstr>
      <vt:lpstr>ITC PRODUCTS</vt:lpstr>
      <vt:lpstr>DABUR PRODUCTS </vt:lpstr>
      <vt:lpstr>DABUR PRODUCTS </vt:lpstr>
      <vt:lpstr>DABUR PROUDUCTS</vt:lpstr>
      <vt:lpstr>DABUR PROUDUCTS</vt:lpstr>
      <vt:lpstr>SERVO PRODUCTS</vt:lpstr>
      <vt:lpstr>SERVO PRODUCTS </vt:lpstr>
      <vt:lpstr>Custom Show 1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14.2 KG Domestic</dc:title>
  <dc:creator>SSIGADMIN</dc:creator>
  <cp:lastModifiedBy>SSIGADMIN</cp:lastModifiedBy>
  <cp:revision>34</cp:revision>
  <dcterms:created xsi:type="dcterms:W3CDTF">2023-03-07T05:06:00Z</dcterms:created>
  <dcterms:modified xsi:type="dcterms:W3CDTF">2023-07-08T14:21:41Z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81A550EA05374D80AC9BBC63DE8B3E5D</vt:lpwstr>
  </property>
  <property fmtid="{D5CDD505-2E9C-101B-9397-08002B2CF9AE}" pid="3" name="KSOProductBuildVer">
    <vt:lpwstr>1033-11.2.0.11213</vt:lpwstr>
  </property>
</Properties>
</file>